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6" r:id="rId2"/>
    <p:sldId id="256" r:id="rId3"/>
    <p:sldId id="292" r:id="rId4"/>
    <p:sldId id="289" r:id="rId5"/>
    <p:sldId id="294" r:id="rId6"/>
    <p:sldId id="291" r:id="rId7"/>
    <p:sldId id="305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3"/>
  </p:normalViewPr>
  <p:slideViewPr>
    <p:cSldViewPr snapToGrid="0">
      <p:cViewPr varScale="1">
        <p:scale>
          <a:sx n="83" d="100"/>
          <a:sy n="83" d="100"/>
        </p:scale>
        <p:origin x="148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4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Alternativ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Texte du titre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r>
              <a:t>Texte du titre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-Gilles Allain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« Saisissez une citation ici. » 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jouter une citation à l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-Gilles Allain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« Saisissez une citation ici. » </a:t>
            </a:r>
          </a:p>
        </p:txBody>
      </p:sp>
      <p:sp>
        <p:nvSpPr>
          <p:cNvPr id="114" name="Shape 114"/>
          <p:cNvSpPr>
            <a:spLocks noGrp="1"/>
          </p:cNvSpPr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Ligne"/>
          <p:cNvSpPr/>
          <p:nvPr/>
        </p:nvSpPr>
        <p:spPr>
          <a:xfrm>
            <a:off x="5842974" y="7230663"/>
            <a:ext cx="6295982" cy="1"/>
          </a:xfrm>
          <a:prstGeom prst="line">
            <a:avLst/>
          </a:prstGeom>
          <a:ln w="6350">
            <a:solidFill>
              <a:srgbClr val="808080"/>
            </a:solidFill>
            <a:miter lim="400000"/>
          </a:ln>
        </p:spPr>
        <p:txBody>
          <a:bodyPr lIns="0" tIns="0" rIns="0" bIns="0"/>
          <a:lstStyle/>
          <a:p>
            <a:pPr defTabSz="487695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80"/>
          </a:p>
        </p:txBody>
      </p:sp>
      <p:sp>
        <p:nvSpPr>
          <p:cNvPr id="173" name="Ethics, Artificial Intelligence and Autonomous Systems…"/>
          <p:cNvSpPr txBox="1"/>
          <p:nvPr/>
        </p:nvSpPr>
        <p:spPr>
          <a:xfrm>
            <a:off x="1391155" y="7611282"/>
            <a:ext cx="10880684" cy="1526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rIns="48767">
            <a:spAutoFit/>
          </a:bodyPr>
          <a:lstStyle/>
          <a:p>
            <a:pPr algn="r" defTabSz="487695">
              <a:defRPr sz="1700">
                <a:solidFill>
                  <a:srgbClr val="797979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2987"/>
              <a:t>Ethics, Artificial Intelligence and Autonomous Systems</a:t>
            </a:r>
            <a:endParaRPr sz="2987">
              <a:solidFill>
                <a:srgbClr val="404040"/>
              </a:solidFill>
            </a:endParaRPr>
          </a:p>
          <a:p>
            <a:pPr algn="r">
              <a:lnSpc>
                <a:spcPts val="3840"/>
              </a:lnSpc>
              <a:defRPr sz="2400">
                <a:solidFill>
                  <a:srgbClr val="929292"/>
                </a:solidFill>
              </a:defRPr>
            </a:pPr>
            <a:endParaRPr sz="2560">
              <a:latin typeface="+mj-lt"/>
              <a:ea typeface="+mj-ea"/>
              <a:cs typeface="+mj-cs"/>
              <a:sym typeface="Helvetica"/>
            </a:endParaRPr>
          </a:p>
          <a:p>
            <a:pPr algn="r">
              <a:lnSpc>
                <a:spcPts val="3840"/>
              </a:lnSpc>
              <a:defRPr sz="2000">
                <a:solidFill>
                  <a:srgbClr val="929292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2133">
                <a:latin typeface="+mj-lt"/>
                <a:ea typeface="+mj-ea"/>
                <a:cs typeface="+mj-cs"/>
                <a:sym typeface="Helvetica"/>
              </a:rPr>
              <a:t>September-6th, 2018</a:t>
            </a:r>
          </a:p>
        </p:txBody>
      </p:sp>
      <p:grpSp>
        <p:nvGrpSpPr>
          <p:cNvPr id="176" name="Image 27"/>
          <p:cNvGrpSpPr/>
          <p:nvPr/>
        </p:nvGrpSpPr>
        <p:grpSpPr>
          <a:xfrm>
            <a:off x="481571" y="952202"/>
            <a:ext cx="5421858" cy="6270699"/>
            <a:chOff x="0" y="0"/>
            <a:chExt cx="5082991" cy="5323561"/>
          </a:xfrm>
        </p:grpSpPr>
        <p:sp>
          <p:nvSpPr>
            <p:cNvPr id="174" name="Rectangle"/>
            <p:cNvSpPr/>
            <p:nvPr/>
          </p:nvSpPr>
          <p:spPr>
            <a:xfrm flipH="1">
              <a:off x="0" y="0"/>
              <a:ext cx="5082992" cy="5323562"/>
            </a:xfrm>
            <a:prstGeom prst="rect">
              <a:avLst/>
            </a:prstGeom>
            <a:solidFill>
              <a:srgbClr val="FFFFFF">
                <a:alpha val="5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22840">
                <a:defRPr sz="2200">
                  <a:latin typeface="Calibri"/>
                  <a:ea typeface="Calibri"/>
                  <a:cs typeface="Calibri"/>
                  <a:sym typeface="Calibri"/>
                </a:defRPr>
              </a:pPr>
              <a:endParaRPr sz="2347"/>
            </a:p>
          </p:txBody>
        </p:sp>
        <p:pic>
          <p:nvPicPr>
            <p:cNvPr id="175" name="image1.png" descr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64" r="8843"/>
            <a:stretch>
              <a:fillRect/>
            </a:stretch>
          </p:blipFill>
          <p:spPr>
            <a:xfrm flipH="1">
              <a:off x="0" y="0"/>
              <a:ext cx="5082992" cy="53235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7" name="Rectangle 33"/>
          <p:cNvSpPr/>
          <p:nvPr/>
        </p:nvSpPr>
        <p:spPr>
          <a:xfrm>
            <a:off x="568645" y="1259452"/>
            <a:ext cx="5247711" cy="5656200"/>
          </a:xfrm>
          <a:prstGeom prst="rect">
            <a:avLst/>
          </a:prstGeom>
          <a:solidFill>
            <a:srgbClr val="FFFFFF">
              <a:alpha val="36000"/>
            </a:srgbClr>
          </a:solidFill>
          <a:ln w="12700">
            <a:miter lim="400000"/>
          </a:ln>
        </p:spPr>
        <p:txBody>
          <a:bodyPr lIns="48767" rIns="48767" anchor="ctr"/>
          <a:lstStyle/>
          <a:p>
            <a:pPr algn="ctr" defTabSz="622840">
              <a:defRPr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347"/>
          </a:p>
        </p:txBody>
      </p:sp>
      <p:pic>
        <p:nvPicPr>
          <p:cNvPr id="178" name="LogoEmlyon.jpg" descr="LogoEmly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4551" y="3499114"/>
            <a:ext cx="5088882" cy="335093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16018" y="8866612"/>
            <a:ext cx="367088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983689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7" r:id="rId5"/>
    <p:sldLayoutId id="2147483659" r:id="rId6"/>
    <p:sldLayoutId id="2147483660" r:id="rId7"/>
    <p:sldLayoutId id="2147483661" r:id="rId8"/>
    <p:sldLayoutId id="2147483662" r:id="rId9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06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ci Fi - Chien robot.mp4" descr="Sci Fi - Chien robot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8488" y="139484"/>
            <a:ext cx="12724109" cy="9082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87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91564" y="800323"/>
            <a:ext cx="702999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8000" b="1" dirty="0" smtClean="0">
                <a:solidFill>
                  <a:schemeClr val="tx1"/>
                </a:solidFill>
              </a:rPr>
              <a:t>TRANSPORT</a:t>
            </a:r>
            <a:endParaRPr kumimoji="0" lang="fr-FR" sz="8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Avenir Ligh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59" y="2350996"/>
            <a:ext cx="9290803" cy="579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960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7509866-354B-4063-83EC-C51D93AF4EA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7688" y="2342864"/>
            <a:ext cx="10097745" cy="646886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ZoneTexte 3"/>
          <p:cNvSpPr txBox="1"/>
          <p:nvPr/>
        </p:nvSpPr>
        <p:spPr>
          <a:xfrm>
            <a:off x="3091564" y="800323"/>
            <a:ext cx="702999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8000" b="1" dirty="0" smtClean="0">
                <a:solidFill>
                  <a:schemeClr val="tx1"/>
                </a:solidFill>
              </a:rPr>
              <a:t>HEALTHCARE</a:t>
            </a:r>
            <a:endParaRPr kumimoji="0" lang="fr-FR" sz="8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854528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091564" y="800323"/>
            <a:ext cx="702999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8000" b="1" dirty="0" smtClean="0">
                <a:solidFill>
                  <a:schemeClr val="tx1"/>
                </a:solidFill>
              </a:rPr>
              <a:t>INDUSTRY</a:t>
            </a:r>
            <a:endParaRPr kumimoji="0" lang="fr-FR" sz="8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Avenir Light"/>
            </a:endParaRPr>
          </a:p>
        </p:txBody>
      </p:sp>
      <p:pic>
        <p:nvPicPr>
          <p:cNvPr id="16386" name="Picture 2" descr="ésultat de recherche d'images pour &quot;cobo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59" y="2381994"/>
            <a:ext cx="11057004" cy="621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750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C7B7810-25C7-4020-8515-C6A3DAC1B65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7413" y="2335329"/>
            <a:ext cx="9858295" cy="657219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ZoneTexte 2"/>
          <p:cNvSpPr txBox="1"/>
          <p:nvPr/>
        </p:nvSpPr>
        <p:spPr>
          <a:xfrm>
            <a:off x="3091564" y="800323"/>
            <a:ext cx="702999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8000" b="1" dirty="0" smtClean="0">
                <a:solidFill>
                  <a:schemeClr val="tx1"/>
                </a:solidFill>
              </a:rPr>
              <a:t>RETAIL</a:t>
            </a:r>
            <a:endParaRPr kumimoji="0" lang="fr-FR" sz="8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7186399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0EDA596-D53E-46E4-938D-8ABA4967B3F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217" y="1135592"/>
            <a:ext cx="11477918" cy="76519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649437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5714</TotalTime>
  <Words>4</Words>
  <Application>Microsoft Macintosh PowerPoint</Application>
  <PresentationFormat>Personnalisé</PresentationFormat>
  <Paragraphs>4</Paragraphs>
  <Slides>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Avenir Book</vt:lpstr>
      <vt:lpstr>Avenir Light</vt:lpstr>
      <vt:lpstr>Calibri</vt:lpstr>
      <vt:lpstr>Helvetica</vt:lpstr>
      <vt:lpstr>Helvetica Neue</vt:lpstr>
      <vt:lpstr>New_Template1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Robolution</dc:title>
  <dc:creator>Christine TORNARE</dc:creator>
  <cp:lastModifiedBy>Renaud Champion</cp:lastModifiedBy>
  <cp:revision>50</cp:revision>
  <dcterms:modified xsi:type="dcterms:W3CDTF">2018-08-10T13:42:45Z</dcterms:modified>
</cp:coreProperties>
</file>